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SAR Image Denoising and Colorization using DnCNN and Ensemble Encoder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72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616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26561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Framework Summary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14658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Combines DnCNN denoising with ensemble encoder colorization.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736300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3736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Results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226719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Outperforms current state-of-the-art methods in image quality.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179338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669756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real-time processing and expanded application domains.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814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689" y="3273028"/>
            <a:ext cx="7109222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Introduction to SAR Imagery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0689" y="4265057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965121" y="4479488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SAR Technology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5121" y="4943356"/>
            <a:ext cx="602849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Active remote sensing that captures images day and night.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2475" y="4265057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7636907" y="4479488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Advantages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36907" y="4943356"/>
            <a:ext cx="602849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Operates in all weather conditions, regardless of clouds or darkness.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0689" y="6058733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965121" y="6273165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Applications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5121" y="6737033"/>
            <a:ext cx="602849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in earth observation, military, and disaster management.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2475" y="6058733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4C5052"/>
          </a:solidFill>
          <a:ln/>
        </p:spPr>
      </p:sp>
      <p:sp>
        <p:nvSpPr>
          <p:cNvPr id="14" name="Text 11"/>
          <p:cNvSpPr/>
          <p:nvPr/>
        </p:nvSpPr>
        <p:spPr>
          <a:xfrm>
            <a:off x="7636907" y="6273165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Challenge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36907" y="6737033"/>
            <a:ext cx="602849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Speckle noise severely degrades image quality and clarity.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7924"/>
            <a:ext cx="121934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Problem: Speckle Noise and Lack of Color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Speckle Noise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948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Multiplicative noise corrupting SAR image details.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617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interpretability and visual clarity.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Lack of Color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2948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SAR images are typically grayscale only.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8617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Colorization improves feature discrimination and interpretation.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7876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Deep Convolutional Neural Network (DnCNN) for Denoising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3004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4300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7908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Learns noise patterns directly from SAR data.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017306" y="528982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residual learning for efficient, fast training.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017306" y="578881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spatially varying noise effectively.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017306" y="628781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Delivers state-of-the-art denoising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69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Ensemble Encoder for Colorization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4688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41502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Robust Feature Extraction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28625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multiple encoders to capture diverse image traits.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14688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441502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Effective Color Mapping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93192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Enhances color fidelity and consistency in SAR images.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5683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6924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291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Improves visual quality for better analysis and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01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Proposed Methodology: DnCNN + Ensemble Encoder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797850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024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Stage 1: DnCNN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51508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speckle noise while preserving image details.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385548"/>
            <a:ext cx="3622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Stage 2: Ensemble Encoder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87596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colorization to denoised images with enhanced features.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828586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5458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End-to-end training for joint denoising and colorization.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0151"/>
            <a:ext cx="86288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 and Experimental Setup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70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Sentinel-1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592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TerraSAR-X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Evaluation Metrics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01705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PSNR (Peak Signal-to-Noise Ratio)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SSIM (Structural Similarity Index)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526434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CIQA (Color Image Quality Assessment)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401705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Details on software, hardware, and training parameters.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Results and Discussion: Denoising Performance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64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Quantitative Results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Achieved higher PSNR and SSIM than existing methods.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664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10908983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Visual Quality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Denoised images show clearer structures and less noise.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Effectiveness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2155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DnCNN excels in modeling speckle noise variations.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Results and Discussion: Colorization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21368" y="4442222"/>
            <a:ext cx="31576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Qualitative Assessment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Colorized images boost feature recognition and interpretation.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47717" y="483810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21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Quantitative Scores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70629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CIQA scores surpass baseline colorization methods.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44326" y="345447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6684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Ablation Study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615886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Ensemble encoder impacts color consistency positively.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44326" y="622173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2025-04-25T12:51:26Z</dcterms:created>
  <dcterms:modified xsi:type="dcterms:W3CDTF">2025-04-25T12:51:26Z</dcterms:modified>
</cp:coreProperties>
</file>